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8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853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252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1016000"/>
            <a:ext cx="1478756" cy="72136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7214" y="1016000"/>
            <a:ext cx="4264819" cy="721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5657850" y="431442"/>
            <a:ext cx="0" cy="51435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878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8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b="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939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72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993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264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2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50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072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8993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5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68993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764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845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97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6072" y="628679"/>
            <a:ext cx="2468880" cy="231648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687" y="1097280"/>
            <a:ext cx="3194114" cy="691286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072" y="3010008"/>
            <a:ext cx="2468880" cy="5016392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04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7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6856286" cy="6096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43463" y="6613517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777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3" y="3048000"/>
            <a:ext cx="5467541" cy="5364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073" y="8627605"/>
            <a:ext cx="121170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4150" y="8627605"/>
            <a:ext cx="331957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0" y="8627605"/>
            <a:ext cx="5476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8625" y="1101765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31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</p:sldLayoutIdLst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30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88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360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1691680"/>
            <a:ext cx="6048672" cy="6852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Лазарев Александр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занявший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 Республиканского конкурса экологической социальной рекламы «Город под защитой детства»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номинации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pc="50" dirty="0">
                <a:latin typeface="Times New Roman" panose="02020603050405020304" pitchFamily="18" charset="0"/>
                <a:ea typeface="Calibri" panose="020F0502020204030204" pitchFamily="34" charset="0"/>
              </a:rPr>
              <a:t>Творческая работа-поделка из бросового материала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Руководитель: </a:t>
            </a:r>
            <a:r>
              <a:rPr lang="ru-RU" spc="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Лазарева Людмила Николаевна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    </a:t>
            </a:r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Смелов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016" y="6372200"/>
            <a:ext cx="1368152" cy="134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TM02900720[[fn=Интеграл]]</Template>
  <TotalTime>226</TotalTime>
  <Words>47</Words>
  <Application>Microsoft Office PowerPoint</Application>
  <PresentationFormat>Экран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30</cp:revision>
  <dcterms:created xsi:type="dcterms:W3CDTF">2021-04-28T10:57:26Z</dcterms:created>
  <dcterms:modified xsi:type="dcterms:W3CDTF">2022-03-28T13:06:33Z</dcterms:modified>
</cp:coreProperties>
</file>